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096824"/>
            <a:ext cx="9448800" cy="1825096"/>
          </a:xfrm>
        </p:spPr>
        <p:txBody>
          <a:bodyPr/>
          <a:lstStyle/>
          <a:p>
            <a:r>
              <a:rPr lang="en-US" dirty="0" smtClean="0"/>
              <a:t>Quadcopter 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100186"/>
            <a:ext cx="9448800" cy="1729508"/>
          </a:xfrm>
        </p:spPr>
        <p:txBody>
          <a:bodyPr>
            <a:normAutofit/>
          </a:bodyPr>
          <a:lstStyle/>
          <a:p>
            <a:r>
              <a:rPr lang="en-US" dirty="0" smtClean="0"/>
              <a:t>Thomas Collins</a:t>
            </a:r>
          </a:p>
          <a:p>
            <a:r>
              <a:rPr lang="en-US" dirty="0" smtClean="0"/>
              <a:t>Charlie Nitschelm</a:t>
            </a:r>
          </a:p>
          <a:p>
            <a:r>
              <a:rPr lang="en-US" dirty="0" smtClean="0"/>
              <a:t>Lucas Simmonds </a:t>
            </a:r>
          </a:p>
          <a:p>
            <a:r>
              <a:rPr lang="en-US" dirty="0" smtClean="0"/>
              <a:t>Ross Thyne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860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471" y="412923"/>
            <a:ext cx="7551362" cy="5663522"/>
          </a:xfrm>
        </p:spPr>
      </p:pic>
    </p:spTree>
    <p:extLst>
      <p:ext uri="{BB962C8B-B14F-4D97-AF65-F5344CB8AC3E}">
        <p14:creationId xmlns:p14="http://schemas.microsoft.com/office/powerpoint/2010/main" val="3066841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3128" y="0"/>
            <a:ext cx="8610600" cy="1293028"/>
          </a:xfrm>
        </p:spPr>
        <p:txBody>
          <a:bodyPr/>
          <a:lstStyle/>
          <a:p>
            <a:pPr algn="l"/>
            <a:r>
              <a:rPr lang="en-US" dirty="0" smtClean="0"/>
              <a:t>First Attempt</a:t>
            </a:r>
            <a:endParaRPr lang="en-US" dirty="0"/>
          </a:p>
        </p:txBody>
      </p:sp>
      <p:pic>
        <p:nvPicPr>
          <p:cNvPr id="4" name="First Attemp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5568" y="1163782"/>
            <a:ext cx="9001143" cy="5062769"/>
          </a:xfrm>
        </p:spPr>
      </p:pic>
    </p:spTree>
    <p:extLst>
      <p:ext uri="{BB962C8B-B14F-4D97-AF65-F5344CB8AC3E}">
        <p14:creationId xmlns:p14="http://schemas.microsoft.com/office/powerpoint/2010/main" val="148682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lo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2048" y="1050977"/>
            <a:ext cx="9186922" cy="5167262"/>
          </a:xfrm>
        </p:spPr>
      </p:pic>
      <p:sp>
        <p:nvSpPr>
          <p:cNvPr id="5" name="TextBox 4"/>
          <p:cNvSpPr txBox="1"/>
          <p:nvPr/>
        </p:nvSpPr>
        <p:spPr>
          <a:xfrm>
            <a:off x="4247804" y="465513"/>
            <a:ext cx="2601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Improvements </a:t>
            </a:r>
            <a:r>
              <a:rPr lang="en-US" dirty="0" err="1" smtClean="0"/>
              <a:t>tbd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138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144</TotalTime>
  <Words>15</Words>
  <Application>Microsoft Office PowerPoint</Application>
  <PresentationFormat>Widescreen</PresentationFormat>
  <Paragraphs>7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Century Gothic</vt:lpstr>
      <vt:lpstr>Vapor Trail</vt:lpstr>
      <vt:lpstr>Quadcopter Demo</vt:lpstr>
      <vt:lpstr>PowerPoint Presentation</vt:lpstr>
      <vt:lpstr>First Attempt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Quadcopter Demo</dc:title>
  <dc:creator>User</dc:creator>
  <cp:lastModifiedBy>User</cp:lastModifiedBy>
  <cp:revision>2</cp:revision>
  <dcterms:created xsi:type="dcterms:W3CDTF">2019-05-02T13:28:10Z</dcterms:created>
  <dcterms:modified xsi:type="dcterms:W3CDTF">2019-05-02T15:53:09Z</dcterms:modified>
</cp:coreProperties>
</file>

<file path=docProps/thumbnail.jpeg>
</file>